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68" r:id="rId5"/>
    <p:sldId id="270" r:id="rId6"/>
    <p:sldId id="272" r:id="rId7"/>
    <p:sldId id="271" r:id="rId8"/>
    <p:sldId id="273" r:id="rId9"/>
    <p:sldId id="274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9A"/>
    <a:srgbClr val="000000"/>
    <a:srgbClr val="00CA6D"/>
    <a:srgbClr val="03D76B"/>
    <a:srgbClr val="0BB95C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/>
    <p:restoredTop sz="94651"/>
  </p:normalViewPr>
  <p:slideViewPr>
    <p:cSldViewPr snapToGrid="0" snapToObjects="1">
      <p:cViewPr varScale="1">
        <p:scale>
          <a:sx n="104" d="100"/>
          <a:sy n="104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B94-09AF-384A-9D50-DF7FA77ACC7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14.01.2020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6. Log File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RAW Kinect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Front End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Lane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/ Passive</a:t>
            </a:r>
          </a:p>
          <a:p>
            <a:pPr lvl="1"/>
            <a:r>
              <a:rPr lang="de-DE" dirty="0"/>
              <a:t>X/Y Hand Position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lanes</a:t>
            </a:r>
            <a:r>
              <a:rPr lang="de-DE" dirty="0"/>
              <a:t> (0...1)</a:t>
            </a:r>
          </a:p>
          <a:p>
            <a:pPr lvl="1"/>
            <a:r>
              <a:rPr lang="de-DE" dirty="0"/>
              <a:t>Track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active</a:t>
            </a:r>
            <a:r>
              <a:rPr lang="de-DE" dirty="0"/>
              <a:t>,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inactive</a:t>
            </a:r>
            <a:r>
              <a:rPr lang="de-DE" dirty="0"/>
              <a:t>, ...)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de-DE" sz="2800" dirty="0" err="1"/>
              <a:t>Meta</a:t>
            </a:r>
            <a:r>
              <a:rPr lang="de-DE" sz="2800" dirty="0"/>
              <a:t> Data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de-DE" sz="2400" dirty="0" err="1"/>
              <a:t>Timestamp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Diagramme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 err="1"/>
              <a:t>Tracked</a:t>
            </a:r>
            <a:r>
              <a:rPr lang="de-DE" sz="2400" dirty="0"/>
              <a:t> </a:t>
            </a:r>
            <a:r>
              <a:rPr lang="de-DE" sz="2400" dirty="0" err="1"/>
              <a:t>vs</a:t>
            </a:r>
            <a:r>
              <a:rPr lang="de-DE" sz="2400" dirty="0"/>
              <a:t> Players [Line </a:t>
            </a:r>
            <a:r>
              <a:rPr lang="de-DE" sz="2400" dirty="0" err="1"/>
              <a:t>diagram</a:t>
            </a:r>
            <a:r>
              <a:rPr lang="de-DE" sz="2400" dirty="0"/>
              <a:t> x-delta]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/>
              <a:t>Interface Benchmark [X/Y </a:t>
            </a:r>
            <a:r>
              <a:rPr lang="de-DE" sz="2400" dirty="0" err="1"/>
              <a:t>stddev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time]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606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Studie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400" dirty="0"/>
              <a:t>[Hier Studiendesign einfügen]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  <a:p>
            <a:pPr marL="457200" indent="-457200">
              <a:buFont typeface="+mj-lt"/>
              <a:buAutoNum type="arabicPeriod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9567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Komplexität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Tempo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Timbre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Arpeggio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Akkordfolge</a:t>
            </a:r>
            <a:r>
              <a:rPr lang="de-DE" baseline="30000" dirty="0">
                <a:highlight>
                  <a:srgbClr val="00FF00"/>
                </a:highlight>
              </a:rPr>
              <a:t>2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mehrere Nutzer gleichzeitig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keine Überforderung durch zu viele Parameter</a:t>
            </a:r>
            <a:r>
              <a:rPr lang="de-DE" baseline="30000" dirty="0">
                <a:highlight>
                  <a:srgbClr val="00FF00"/>
                </a:highlight>
              </a:rPr>
              <a:t>3</a:t>
            </a:r>
          </a:p>
          <a:p>
            <a:pPr lvl="1"/>
            <a:endParaRPr lang="de-DE" baseline="300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de-DE" sz="1400" baseline="30000" dirty="0"/>
          </a:p>
          <a:p>
            <a:pPr marL="0" indent="0">
              <a:buNone/>
            </a:pPr>
            <a:r>
              <a:rPr lang="de-DE" sz="1400" baseline="30000" dirty="0"/>
              <a:t>1 </a:t>
            </a:r>
            <a:r>
              <a:rPr lang="de-DE" sz="1400" dirty="0"/>
              <a:t>verschiedene fest definierte Beats</a:t>
            </a:r>
          </a:p>
          <a:p>
            <a:pPr marL="0" indent="0">
              <a:buNone/>
            </a:pPr>
            <a:r>
              <a:rPr lang="de-DE" sz="1400" baseline="30000" dirty="0"/>
              <a:t>2 </a:t>
            </a:r>
            <a:r>
              <a:rPr lang="de-DE" sz="1400" dirty="0"/>
              <a:t>Akkordfolge durch festgelegte Grundharmonie definiert</a:t>
            </a:r>
          </a:p>
          <a:p>
            <a:pPr marL="0" indent="0">
              <a:buNone/>
            </a:pPr>
            <a:r>
              <a:rPr lang="de-DE" sz="1400" baseline="30000" dirty="0"/>
              <a:t>3 </a:t>
            </a:r>
            <a:r>
              <a:rPr lang="de-DE" sz="1400" dirty="0"/>
              <a:t>Bleibt in Studie zu ermitteln, ob Parameteranzahl überfordernd wirkt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Benutzer Anzahl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die Applikation verlässt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das Instrument wechselt</a:t>
            </a:r>
          </a:p>
          <a:p>
            <a:r>
              <a:rPr lang="de-DE" strike="sngStrik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5639E-DAFD-D843-A5B3-0427BB6E90A8}"/>
              </a:ext>
            </a:extLst>
          </p:cNvPr>
          <p:cNvSpPr/>
          <p:nvPr/>
        </p:nvSpPr>
        <p:spPr>
          <a:xfrm>
            <a:off x="3048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355EC2B-A329-3F4E-A35B-B638B66F59BE}"/>
              </a:ext>
            </a:extLst>
          </p:cNvPr>
          <p:cNvSpPr/>
          <p:nvPr/>
        </p:nvSpPr>
        <p:spPr>
          <a:xfrm>
            <a:off x="9144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63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Kinect v2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Hände</a:t>
            </a:r>
          </a:p>
          <a:p>
            <a:r>
              <a:rPr lang="de-DE" dirty="0">
                <a:highlight>
                  <a:srgbClr val="00FF00"/>
                </a:highlight>
              </a:rPr>
              <a:t>Differenzierung der einzelnen Benutzer</a:t>
            </a:r>
          </a:p>
          <a:p>
            <a:r>
              <a:rPr lang="de-DE" dirty="0">
                <a:highlight>
                  <a:srgbClr val="00FF00"/>
                </a:highlight>
              </a:rPr>
              <a:t>Einteilung nach Lanes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2000" baseline="30000" dirty="0"/>
              <a:t>1 </a:t>
            </a:r>
            <a:r>
              <a:rPr lang="de-DE" sz="2000" dirty="0"/>
              <a:t>zum Debugging / Entwickeln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EDCAB1-0777-4A3C-9BBA-D3225C0D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2974110"/>
            <a:ext cx="5812972" cy="32028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DB6D1FA-DF12-4939-B445-7AF7A362309A}"/>
              </a:ext>
            </a:extLst>
          </p:cNvPr>
          <p:cNvSpPr/>
          <p:nvPr/>
        </p:nvSpPr>
        <p:spPr>
          <a:xfrm>
            <a:off x="6634163" y="2974110"/>
            <a:ext cx="909637" cy="3202853"/>
          </a:xfrm>
          <a:prstGeom prst="rect">
            <a:avLst/>
          </a:prstGeom>
          <a:solidFill>
            <a:srgbClr val="ED259A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Server –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Verarbeitung der Anzahl der Personen und Koordinaten der Hände</a:t>
            </a:r>
          </a:p>
          <a:p>
            <a:r>
              <a:rPr lang="de-DE" strike="sngStrike" dirty="0"/>
              <a:t>Filterung </a:t>
            </a:r>
            <a:r>
              <a:rPr lang="de-DE" i="1" strike="sngStrike" dirty="0"/>
              <a:t>schlechter</a:t>
            </a:r>
            <a:r>
              <a:rPr lang="de-DE" strike="sngStrike" dirty="0"/>
              <a:t> Koordinaten (Ausreißer)</a:t>
            </a:r>
            <a:r>
              <a:rPr lang="de-DE" baseline="30000" dirty="0"/>
              <a:t>1</a:t>
            </a:r>
            <a:r>
              <a:rPr lang="de-DE" dirty="0"/>
              <a:t> – obsolet geworden</a:t>
            </a:r>
          </a:p>
          <a:p>
            <a:r>
              <a:rPr lang="de-DE" dirty="0">
                <a:highlight>
                  <a:srgbClr val="00FF00"/>
                </a:highlight>
              </a:rPr>
              <a:t>Abspielen der MIDI-Befehle</a:t>
            </a:r>
          </a:p>
          <a:p>
            <a:r>
              <a:rPr lang="de-DE" dirty="0">
                <a:highlight>
                  <a:srgbClr val="00FF00"/>
                </a:highlight>
              </a:rPr>
              <a:t>Senden der Daten ans Frontend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de-DE" sz="1800" baseline="30000" dirty="0"/>
              <a:t>1</a:t>
            </a:r>
            <a:r>
              <a:rPr lang="de-DE" sz="1800" dirty="0"/>
              <a:t>nur noch Z Koordinate wird ausgewertet, ob User im Spielfeld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Musik Generierung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Ableton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Live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 – oder: abspielen definierter Tracks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3A18B-FA3B-49FB-9BD9-44F04C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11" y="2474741"/>
            <a:ext cx="4542703" cy="2686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6DEE48-1158-4CE6-A7D9-320085D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9" y="2474741"/>
            <a:ext cx="3836071" cy="19984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8EB808-7F72-449A-9629-A8A9898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6" y="4791408"/>
            <a:ext cx="7176077" cy="15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Frontend - 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48534"/>
            <a:ext cx="5913582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ighlight>
                  <a:srgbClr val="00FF00"/>
                </a:highlight>
              </a:rPr>
              <a:t>Anzeigen der aktuellen Handposition</a:t>
            </a:r>
          </a:p>
          <a:p>
            <a:r>
              <a:rPr lang="de-DE" dirty="0">
                <a:highlight>
                  <a:srgbClr val="00FF00"/>
                </a:highlight>
              </a:rPr>
              <a:t>Darstellung der Formen /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aktiven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Parameter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der Spielerposition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aktueller / zukünftiger Clips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Unterstützung Hand-Position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Transferfunktion y-Position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D7B144-2533-C647-BFCA-F894FD1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8" y="538018"/>
            <a:ext cx="5290619" cy="2975973"/>
          </a:xfrm>
          <a:prstGeom prst="rect">
            <a:avLst/>
          </a:prstGeom>
        </p:spPr>
      </p:pic>
      <p:pic>
        <p:nvPicPr>
          <p:cNvPr id="9" name="Grafik 8" descr="Ein Bild, das Person, drinnen, Video, spielend enthält.&#10;&#10;Automatisch generierte Beschreibung">
            <a:extLst>
              <a:ext uri="{FF2B5EF4-FFF2-40B4-BE49-F238E27FC236}">
                <a16:creationId xmlns:a16="http://schemas.microsoft.com/office/drawing/2014/main" id="{62CE8D85-1572-4215-95A8-D032C3AB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66" y="3780271"/>
            <a:ext cx="3386281" cy="25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5. Blockschaltbild – Data Flow</a:t>
            </a:r>
          </a:p>
        </p:txBody>
      </p:sp>
      <p:pic>
        <p:nvPicPr>
          <p:cNvPr id="13" name="Grafik 12" descr="Ein Bild, das Raum enthält.&#10;&#10;Automatisch generierte Beschreibung">
            <a:extLst>
              <a:ext uri="{FF2B5EF4-FFF2-40B4-BE49-F238E27FC236}">
                <a16:creationId xmlns:a16="http://schemas.microsoft.com/office/drawing/2014/main" id="{B51DF608-B31F-42A5-A835-6ED28654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520131"/>
            <a:ext cx="1020269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296</Words>
  <Application>Microsoft Office PowerPoint</Application>
  <PresentationFormat>Breitbild</PresentationFormat>
  <Paragraphs>62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Heiti TC Medium</vt:lpstr>
      <vt:lpstr>Lemon/Milk</vt:lpstr>
      <vt:lpstr>Lemon/Milk light</vt:lpstr>
      <vt:lpstr>Arial</vt:lpstr>
      <vt:lpstr>Calibri</vt:lpstr>
      <vt:lpstr>Calibri Light</vt:lpstr>
      <vt:lpstr>Office</vt:lpstr>
      <vt:lpstr>Synthesia</vt:lpstr>
      <vt:lpstr>Konzept - Recap</vt:lpstr>
      <vt:lpstr>Implizite Interaktionen</vt:lpstr>
      <vt:lpstr>PowerPoint-Präsentation</vt:lpstr>
      <vt:lpstr>1. Human Pose Estimation – Kinect v2</vt:lpstr>
      <vt:lpstr>2. Server – node.js</vt:lpstr>
      <vt:lpstr>3. Musik Generierung – Ableton Live 10</vt:lpstr>
      <vt:lpstr>4. Frontend -  Unity</vt:lpstr>
      <vt:lpstr>5. Blockschaltbild – Data Flow</vt:lpstr>
      <vt:lpstr>6. Log File</vt:lpstr>
      <vt:lpstr>7. Diagramme</vt:lpstr>
      <vt:lpstr>7. Studie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Julius Neudecker</cp:lastModifiedBy>
  <cp:revision>46</cp:revision>
  <dcterms:created xsi:type="dcterms:W3CDTF">2019-10-22T12:46:41Z</dcterms:created>
  <dcterms:modified xsi:type="dcterms:W3CDTF">2020-01-14T17:26:34Z</dcterms:modified>
</cp:coreProperties>
</file>